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5" r:id="rId2"/>
    <p:sldId id="265" r:id="rId3"/>
    <p:sldId id="257" r:id="rId4"/>
    <p:sldId id="267" r:id="rId5"/>
    <p:sldId id="264" r:id="rId6"/>
    <p:sldId id="259" r:id="rId7"/>
    <p:sldId id="268" r:id="rId8"/>
    <p:sldId id="263" r:id="rId9"/>
    <p:sldId id="273" r:id="rId10"/>
    <p:sldId id="261" r:id="rId11"/>
    <p:sldId id="281" r:id="rId12"/>
    <p:sldId id="266" r:id="rId13"/>
    <p:sldId id="269" r:id="rId14"/>
    <p:sldId id="270" r:id="rId15"/>
    <p:sldId id="272" r:id="rId16"/>
    <p:sldId id="276" r:id="rId17"/>
    <p:sldId id="277" r:id="rId18"/>
    <p:sldId id="278" r:id="rId19"/>
    <p:sldId id="279" r:id="rId20"/>
    <p:sldId id="28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\Chapter1.wa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991600" cy="1066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Cutim-bn-eq-sSbpw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, A¸-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kvtXm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-e-·m-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eq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evIp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µ-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-§-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fmWp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pXn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-b-\n-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ba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{KÙ-§-fn-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-Å-Xv. </a:t>
            </a:r>
            <a:endParaRPr lang="en-US" sz="3000" b="1" i="1" dirty="0">
              <a:solidFill>
                <a:srgbClr val="002060"/>
              </a:solidFill>
              <a:latin typeface="ML-Aathira" pitchFamily="8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990600"/>
            <a:ext cx="8991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]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pXn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-b-\n-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ba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{KÙ-§-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Ä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114800"/>
            <a:ext cx="62103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PohnXamWv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CXnsâ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{µ_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nµp</a:t>
            </a:r>
            <a:endParaRPr lang="en-US" sz="3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1066800"/>
            <a:ext cx="41910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]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pXn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-b-\n-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ba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{KÙ-§-Ä :----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828800"/>
            <a:ext cx="8839200" cy="3124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	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Cutim-bpsS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Pohn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-X-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s¯bpw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, {]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t_m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-[-\-§-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sfbpw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		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hnh-cn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-¡p-¶ 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pXn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-b-\n-b-a-¯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nse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4 -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kphn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-j-§Ä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	----------A¸-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kvtXm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-e-·m-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cpsS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{]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hÀ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¯\§Ä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  	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. 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utem-knsâ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t]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cnÂ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Adn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-b-s¸-Sp¶ 14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teJ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-\§Ä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	7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ImtXm-enI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teJ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-\-§Ä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	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shfn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mSv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02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ssZ-hm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-\p-`-h-¯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Ncn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endParaRPr lang="en-US" sz="44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Blip>
                <a:blip r:embed="rId3"/>
              </a:buBlip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]g-b-\n-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ba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P\-X-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-\p-`-h-¯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enJn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-X-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]w. </a:t>
            </a:r>
          </a:p>
          <a:p>
            <a:pPr>
              <a:buBlip>
                <a:blip r:embed="rId3"/>
              </a:buBlip>
            </a:pP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>
              <a:buBlip>
                <a:blip r:embed="rId3"/>
              </a:buBlip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C{km-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tbÂ¡m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Pohn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-X-¯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nc-´cw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CS-s]«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Pohn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-X-¯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nepw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CS-s]-Sp-¶p-­v.</a:t>
            </a:r>
          </a:p>
          <a:p>
            <a:pPr>
              <a:buBlip>
                <a:blip r:embed="rId3"/>
              </a:buBlip>
            </a:pP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>
              <a:buBlip>
                <a:blip r:embed="rId3"/>
              </a:buBlip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C{km-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ens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 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-k-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Ôn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-\-S-¯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X¡ ka-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b¯p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\s½bpw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kmlm-bn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-¡pw.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6400800" cy="9906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effectLst/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effectLst/>
              <a:latin typeface="ML-Aathira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576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000" b="1" dirty="0" err="1">
                <a:latin typeface="ML-Aathira" pitchFamily="82" charset="0"/>
              </a:rPr>
              <a:t>IÀ¯mth</a:t>
            </a:r>
            <a:r>
              <a:rPr lang="en-US" sz="3000" b="1" dirty="0">
                <a:latin typeface="ML-Aathira" pitchFamily="82" charset="0"/>
              </a:rPr>
              <a:t>, ]</a:t>
            </a:r>
            <a:r>
              <a:rPr lang="en-US" sz="3000" b="1" dirty="0" err="1">
                <a:latin typeface="ML-Aathira" pitchFamily="82" charset="0"/>
              </a:rPr>
              <a:t>qÀW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lrZbt¯msS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A§sb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tXSp¶p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A§bpsS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 </a:t>
            </a:r>
            <a:r>
              <a:rPr lang="en-US" sz="3000" b="1" dirty="0" err="1">
                <a:latin typeface="ML-Aathira" pitchFamily="82" charset="0"/>
              </a:rPr>
              <a:t>hn«p</a:t>
            </a:r>
            <a:r>
              <a:rPr lang="en-US" sz="3000" b="1" dirty="0">
                <a:latin typeface="ML-Aathira" pitchFamily="82" charset="0"/>
              </a:rPr>
              <a:t> \S¡m³ Fs¶ A\</a:t>
            </a:r>
            <a:r>
              <a:rPr lang="en-US" sz="3000" b="1" dirty="0" err="1">
                <a:latin typeface="ML-Aathira" pitchFamily="82" charset="0"/>
              </a:rPr>
              <a:t>phZn¡cptX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81885"/>
            <a:ext cx="1617286" cy="1961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438400"/>
            <a:ext cx="304800" cy="304800"/>
          </a:xfrm>
          <a:prstGeom prst="rect">
            <a:avLst/>
          </a:prstGeom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33400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743200" y="457200"/>
            <a:ext cx="5486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PohZmbIhN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anXm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ssZhtaInb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Zo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anXm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mXbnseÃmw</a:t>
            </a:r>
            <a:r>
              <a:rPr lang="en-US" sz="2200" b="1" dirty="0">
                <a:latin typeface="ML-Aathira" pitchFamily="82" charset="0"/>
              </a:rPr>
              <a:t> {]`hnXdm³</a:t>
            </a: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mZ§Ä¡p</a:t>
            </a:r>
            <a:r>
              <a:rPr lang="en-US" sz="2200" b="1" dirty="0">
                <a:latin typeface="ML-Aathira" pitchFamily="82" charset="0"/>
              </a:rPr>
              <a:t> hnf¡mIm³</a:t>
            </a:r>
          </a:p>
          <a:p>
            <a:r>
              <a:rPr lang="en-US" sz="2200" b="1" dirty="0">
                <a:latin typeface="ML-Aathira" pitchFamily="82" charset="0"/>
              </a:rPr>
              <a:t>	hnip²{</a:t>
            </a:r>
            <a:r>
              <a:rPr lang="en-US" sz="2200" b="1" dirty="0" err="1">
                <a:latin typeface="ML-Aathira" pitchFamily="82" charset="0"/>
              </a:rPr>
              <a:t>KÙw</a:t>
            </a:r>
            <a:r>
              <a:rPr lang="en-US" sz="2200" b="1" dirty="0">
                <a:latin typeface="ML-Aathira" pitchFamily="82" charset="0"/>
              </a:rPr>
              <a:t> {]]©</a:t>
            </a:r>
            <a:r>
              <a:rPr lang="en-US" sz="2200" b="1" dirty="0" err="1">
                <a:latin typeface="ML-Aathira" pitchFamily="82" charset="0"/>
              </a:rPr>
              <a:t>sa§pw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shfn¨taIpw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Xncp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KÙw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a\</a:t>
            </a:r>
            <a:r>
              <a:rPr lang="en-US" sz="2200" b="1" dirty="0" err="1">
                <a:latin typeface="ML-Aathira" pitchFamily="82" charset="0"/>
              </a:rPr>
              <a:t>pjyc£m</a:t>
            </a:r>
            <a:r>
              <a:rPr lang="en-US" sz="2200" b="1" dirty="0">
                <a:latin typeface="ML-Aathira" pitchFamily="82" charset="0"/>
              </a:rPr>
              <a:t>]²XnX³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Ncn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XamWmXncp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KÙw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gbNcn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XhpaXpt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mse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pXnbNcn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XhpangtNcpw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cn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mh</a:t>
            </a:r>
            <a:r>
              <a:rPr lang="en-US" sz="2200" b="1" dirty="0">
                <a:latin typeface="ML-Aathira" pitchFamily="82" charset="0"/>
              </a:rPr>
              <a:t>\am{</a:t>
            </a:r>
            <a:r>
              <a:rPr lang="en-US" sz="2200" b="1" dirty="0" err="1">
                <a:latin typeface="ML-Aathira" pitchFamily="82" charset="0"/>
              </a:rPr>
              <a:t>KÙ¯nÂ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cn</a:t>
            </a:r>
            <a:r>
              <a:rPr lang="en-US" sz="2200" b="1" dirty="0">
                <a:latin typeface="ML-Aathira" pitchFamily="82" charset="0"/>
              </a:rPr>
              <a:t>]me\</a:t>
            </a:r>
            <a:r>
              <a:rPr lang="en-US" sz="2200" b="1" dirty="0" err="1">
                <a:latin typeface="ML-Aathira" pitchFamily="82" charset="0"/>
              </a:rPr>
              <a:t>bpsS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hN</a:t>
            </a:r>
            <a:r>
              <a:rPr lang="en-US" sz="2200" b="1" dirty="0">
                <a:latin typeface="ML-Aathira" pitchFamily="82" charset="0"/>
              </a:rPr>
              <a:t>\§Ä</a:t>
            </a:r>
          </a:p>
          <a:p>
            <a:r>
              <a:rPr lang="en-US" sz="2200" b="1" dirty="0">
                <a:latin typeface="ML-Aathira" pitchFamily="82" charset="0"/>
              </a:rPr>
              <a:t>	{]]©</a:t>
            </a:r>
            <a:r>
              <a:rPr lang="en-US" sz="2200" b="1" dirty="0" err="1">
                <a:latin typeface="ML-Aathira" pitchFamily="82" charset="0"/>
              </a:rPr>
              <a:t>krjvSnapXÂ¡tÃm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{]</a:t>
            </a:r>
            <a:r>
              <a:rPr lang="en-US" sz="2200" b="1" dirty="0" err="1">
                <a:latin typeface="ML-Aathira" pitchFamily="82" charset="0"/>
              </a:rPr>
              <a:t>Imicq</a:t>
            </a:r>
            <a:r>
              <a:rPr lang="en-US" sz="2200" b="1" dirty="0">
                <a:latin typeface="ML-Aathira" pitchFamily="82" charset="0"/>
              </a:rPr>
              <a:t>]³ kItei³</a:t>
            </a:r>
          </a:p>
          <a:p>
            <a:r>
              <a:rPr lang="en-US" sz="2200" b="1" dirty="0">
                <a:latin typeface="ML-Aathira" pitchFamily="82" charset="0"/>
              </a:rPr>
              <a:t>	a\</a:t>
            </a:r>
            <a:r>
              <a:rPr lang="en-US" sz="2200" b="1" dirty="0" err="1">
                <a:latin typeface="ML-Aathira" pitchFamily="82" charset="0"/>
              </a:rPr>
              <a:t>pjyc£mNcn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X¯nÂ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al¯z`mhw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hÀ®n¨p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209800"/>
            <a:ext cx="9144000" cy="990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ML-Ambili" pitchFamily="8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191000"/>
            <a:ext cx="9144000" cy="9906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endParaRPr kumimoji="0" lang="en-US" sz="4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L-Aathira" pitchFamily="82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t\</a:t>
            </a:r>
            <a:r>
              <a:rPr lang="en-US" sz="3200" b="1" dirty="0" err="1">
                <a:latin typeface="ML-Aathira" pitchFamily="82" charset="0"/>
              </a:rPr>
              <a:t>mlbpambpÅ</a:t>
            </a:r>
            <a:r>
              <a:rPr lang="en-US" sz="3200" b="1" dirty="0">
                <a:latin typeface="ML-Aathira" pitchFamily="82" charset="0"/>
              </a:rPr>
              <a:t> DS¼Sn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103834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</a:t>
            </a:r>
            <a:r>
              <a:rPr lang="en-US" sz="3200" b="1" dirty="0" err="1">
                <a:latin typeface="ML-Aathira" pitchFamily="82" charset="0"/>
              </a:rPr>
              <a:t>A§bpsS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\w </a:t>
            </a:r>
            <a:r>
              <a:rPr lang="en-US" sz="3200" b="1" dirty="0" err="1">
                <a:latin typeface="ML-Aathira" pitchFamily="82" charset="0"/>
              </a:rPr>
              <a:t>Fsâ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mZ¯n</a:t>
            </a:r>
            <a:r>
              <a:rPr lang="en-US" sz="3200" b="1" dirty="0">
                <a:latin typeface="ML-Aathira" pitchFamily="82" charset="0"/>
              </a:rPr>
              <a:t>\p </a:t>
            </a:r>
            <a:r>
              <a:rPr lang="en-US" sz="3200" b="1" dirty="0" err="1">
                <a:latin typeface="ML-Aathira" pitchFamily="82" charset="0"/>
              </a:rPr>
              <a:t>hnf¡pw</a:t>
            </a:r>
            <a:r>
              <a:rPr lang="en-US" sz="3200" b="1" dirty="0">
                <a:latin typeface="ML-Aathira" pitchFamily="82" charset="0"/>
              </a:rPr>
              <a:t>, 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mXbnÂ</a:t>
            </a:r>
            <a:r>
              <a:rPr lang="en-US" sz="3200" b="1" dirty="0">
                <a:latin typeface="ML-Aathira" pitchFamily="82" charset="0"/>
              </a:rPr>
              <a:t> {]</a:t>
            </a:r>
            <a:r>
              <a:rPr lang="en-US" sz="3200" b="1" dirty="0" err="1">
                <a:latin typeface="ML-Aathira" pitchFamily="82" charset="0"/>
              </a:rPr>
              <a:t>ImihpamWv</a:t>
            </a:r>
            <a:r>
              <a:rPr lang="en-US" sz="3200" b="1" dirty="0">
                <a:latin typeface="ML-Aathira" pitchFamily="82" charset="0"/>
              </a:rPr>
              <a:t>‘.</a:t>
            </a:r>
            <a:endParaRPr lang="en-US" sz="3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286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>
              <a:spcBef>
                <a:spcPct val="0"/>
              </a:spcBef>
            </a:pPr>
            <a:r>
              <a:rPr lang="en-US" sz="3200" b="1" dirty="0" err="1">
                <a:latin typeface="ML-Aathira" pitchFamily="82" charset="0"/>
              </a:rPr>
              <a:t>ssZhhN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amb</a:t>
            </a:r>
            <a:r>
              <a:rPr lang="en-US" sz="3200" b="1" dirty="0">
                <a:latin typeface="ML-Aathira" pitchFamily="82" charset="0"/>
              </a:rPr>
              <a:t> hnip² {</a:t>
            </a:r>
            <a:r>
              <a:rPr lang="en-US" sz="3200" b="1" dirty="0" err="1">
                <a:latin typeface="ML-Aathira" pitchFamily="82" charset="0"/>
              </a:rPr>
              <a:t>KÙw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Znhkhpw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latin typeface="ML-Aathira" pitchFamily="82" charset="0"/>
              </a:rPr>
              <a:t>Rm³ `</a:t>
            </a:r>
            <a:r>
              <a:rPr lang="en-US" sz="3200" b="1" dirty="0" err="1">
                <a:latin typeface="ML-Aathira" pitchFamily="82" charset="0"/>
              </a:rPr>
              <a:t>àn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qÀÆw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hmbn¡pw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40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a\</a:t>
            </a:r>
            <a:r>
              <a:rPr lang="en-US" sz="3000" b="1" dirty="0" err="1">
                <a:latin typeface="ML-Aathira" pitchFamily="82" charset="0"/>
              </a:rPr>
              <a:t>pjyP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Xbv¡p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apgph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pambn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hnip²{</a:t>
            </a:r>
            <a:r>
              <a:rPr lang="en-US" sz="3000" b="1" dirty="0" err="1">
                <a:latin typeface="ML-Aathira" pitchFamily="82" charset="0"/>
              </a:rPr>
              <a:t>KÙamWv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ss__nÄ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ssZhm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p`h¯nsâ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Ncn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XamWv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ss__nÄ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AhXcn¸n¡p¶Xv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600200"/>
            <a:ext cx="8001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ss__nfneqsS</a:t>
            </a:r>
            <a:r>
              <a:rPr lang="en-US" sz="3000" b="1" dirty="0">
                <a:latin typeface="ML-Aathira" pitchFamily="82" charset="0"/>
              </a:rPr>
              <a:t> \t½mSp \</a:t>
            </a:r>
            <a:r>
              <a:rPr lang="en-US" sz="3000" b="1" dirty="0" err="1">
                <a:latin typeface="ML-Aathira" pitchFamily="82" charset="0"/>
              </a:rPr>
              <a:t>nc´cw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kwkmcn¡p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\p \mw				\µ</a:t>
            </a:r>
            <a:r>
              <a:rPr lang="en-US" sz="3000" b="1" dirty="0" err="1">
                <a:latin typeface="ML-Aathira" pitchFamily="82" charset="0"/>
              </a:rPr>
              <a:t>nbÀ¸n¡Ww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ssZhhN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ss__nÄ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BZcthmsS</a:t>
            </a:r>
            <a:r>
              <a:rPr lang="en-US" sz="3000" b="1" dirty="0">
                <a:latin typeface="ML-Aathira" pitchFamily="82" charset="0"/>
              </a:rPr>
              <a:t> D]</a:t>
            </a:r>
            <a:r>
              <a:rPr lang="en-US" sz="3000" b="1" dirty="0" err="1">
                <a:latin typeface="ML-Aathira" pitchFamily="82" charset="0"/>
              </a:rPr>
              <a:t>tbmKn¡Ww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2192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ss__nÄ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: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c£-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bpsS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Ncn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{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Xw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6" name="Picture 5" descr="Chapter1_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828800" y="3276600"/>
            <a:ext cx="5486400" cy="351184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]mTw1</a:t>
            </a:r>
          </a:p>
        </p:txBody>
      </p:sp>
      <p:pic>
        <p:nvPicPr>
          <p:cNvPr id="10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Rm³ </a:t>
            </a:r>
            <a:r>
              <a:rPr lang="en-US" sz="3000" b="1" dirty="0" err="1">
                <a:latin typeface="ML-Aathira" pitchFamily="82" charset="0"/>
              </a:rPr>
              <a:t>FÃm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Znhkhpw</a:t>
            </a:r>
            <a:r>
              <a:rPr lang="en-US" sz="3000" b="1" dirty="0">
                <a:latin typeface="ML-Aathira" pitchFamily="82" charset="0"/>
              </a:rPr>
              <a:t> `</a:t>
            </a:r>
            <a:r>
              <a:rPr lang="en-US" sz="3000" b="1" dirty="0" err="1">
                <a:latin typeface="ML-Aathira" pitchFamily="82" charset="0"/>
              </a:rPr>
              <a:t>àntbmSpw</a:t>
            </a:r>
            <a:r>
              <a:rPr lang="en-US" sz="3000" b="1" dirty="0">
                <a:latin typeface="ML-Aathira" pitchFamily="82" charset="0"/>
              </a:rPr>
              <a:t> 	{i²tbmSpw </a:t>
            </a:r>
            <a:r>
              <a:rPr lang="en-US" sz="3000" b="1" dirty="0" err="1">
                <a:latin typeface="ML-Aathira" pitchFamily="82" charset="0"/>
              </a:rPr>
              <a:t>IqSn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ss__nÄ</a:t>
            </a:r>
            <a:r>
              <a:rPr lang="en-US" sz="3000" b="1">
                <a:latin typeface="ML-Aathira" pitchFamily="82" charset="0"/>
              </a:rPr>
              <a:t> 	hmbn¡pw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228600" y="457200"/>
            <a:ext cx="7391400" cy="4267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b="1" dirty="0" err="1">
                <a:latin typeface="ML-Aathira" pitchFamily="82" charset="0"/>
              </a:rPr>
              <a:t>ss__nÄ</a:t>
            </a:r>
            <a:r>
              <a:rPr lang="en-US" sz="3000" b="1" dirty="0">
                <a:latin typeface="ML-Aathira" pitchFamily="82" charset="0"/>
              </a:rPr>
              <a:t> F¶ </a:t>
            </a:r>
            <a:r>
              <a:rPr lang="en-US" sz="3000" b="1" dirty="0" err="1">
                <a:latin typeface="ML-Aathira" pitchFamily="82" charset="0"/>
              </a:rPr>
              <a:t>hm¡nsâ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AÀ°w</a:t>
            </a:r>
            <a:r>
              <a:rPr lang="en-US" sz="3000" b="1" dirty="0">
                <a:latin typeface="ML-Aathira" pitchFamily="82" charset="0"/>
              </a:rPr>
              <a:t> --------  		  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pkvX-Iw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b="1" dirty="0">
                <a:latin typeface="ML-Aathira" pitchFamily="82" charset="0"/>
              </a:rPr>
              <a:t>_</a:t>
            </a:r>
            <a:r>
              <a:rPr lang="en-US" sz="3000" b="1" dirty="0" err="1">
                <a:latin typeface="ML-Aathira" pitchFamily="82" charset="0"/>
              </a:rPr>
              <a:t>n»nb</a:t>
            </a:r>
            <a:r>
              <a:rPr lang="en-US" sz="3000" b="1" dirty="0">
                <a:latin typeface="ML-Aathira" pitchFamily="82" charset="0"/>
              </a:rPr>
              <a:t> F¶ {</a:t>
            </a:r>
            <a:r>
              <a:rPr lang="en-US" sz="3000" b="1" dirty="0" err="1">
                <a:latin typeface="ML-Aathira" pitchFamily="82" charset="0"/>
              </a:rPr>
              <a:t>Ko¡p</a:t>
            </a:r>
            <a:r>
              <a:rPr lang="en-US" sz="3000" b="1" dirty="0">
                <a:latin typeface="ML-Aathira" pitchFamily="82" charset="0"/>
              </a:rPr>
              <a:t> ]Z-¯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n¶mWv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ss__nÄ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</a:rPr>
              <a:t>F¶ </a:t>
            </a:r>
            <a:r>
              <a:rPr lang="en-US" sz="3000" b="1" dirty="0" err="1">
                <a:latin typeface="ML-Aathira" pitchFamily="82" charset="0"/>
              </a:rPr>
              <a:t>hm¡v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D­m-bXv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b="1" dirty="0" err="1">
                <a:latin typeface="ML-Aathira" pitchFamily="82" charset="0"/>
              </a:rPr>
              <a:t>BsI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73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pkvX</a:t>
            </a:r>
            <a:r>
              <a:rPr lang="en-US" sz="3000" b="1" dirty="0">
                <a:latin typeface="ML-Aathira" pitchFamily="82" charset="0"/>
              </a:rPr>
              <a:t>-I-§Ä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		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gb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-aw-		þ 46</a:t>
            </a:r>
            <a:b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		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-aw	þ 27</a:t>
            </a:r>
          </a:p>
        </p:txBody>
      </p:sp>
      <p:pic>
        <p:nvPicPr>
          <p:cNvPr id="4" name="Picture 3" descr="malayalam_bible__newold_testme.pdf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400800" y="2133600"/>
            <a:ext cx="1828800" cy="263136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Content Placeholder 10"/>
          <p:cNvSpPr txBox="1">
            <a:spLocks/>
          </p:cNvSpPr>
          <p:nvPr/>
        </p:nvSpPr>
        <p:spPr>
          <a:xfrm>
            <a:off x="0" y="4953000"/>
            <a:ext cx="91440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Ch-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eq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sSsbÃmw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kvt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\l-]n-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Xm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hmb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a\p-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jy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tcmSp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kwkm-cn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-¡p-¶p.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poulose\Desktop\vijnanabhavan\112a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04800" y="762000"/>
            <a:ext cx="1549400" cy="116205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10"/>
          <p:cNvSpPr txBox="1">
            <a:spLocks/>
          </p:cNvSpPr>
          <p:nvPr/>
        </p:nvSpPr>
        <p:spPr>
          <a:xfrm>
            <a:off x="0" y="2514600"/>
            <a:ext cx="93726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6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"A§-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bpsS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\w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Fsâ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mZ§Ä¡p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hnf¡pw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,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6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hgn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-I-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fnÂ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{]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-hp-am-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Wv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'.</a:t>
            </a:r>
          </a:p>
        </p:txBody>
      </p:sp>
      <p:sp>
        <p:nvSpPr>
          <p:cNvPr id="20" name="Content Placeholder 10"/>
          <p:cNvSpPr txBox="1">
            <a:spLocks/>
          </p:cNvSpPr>
          <p:nvPr/>
        </p:nvSpPr>
        <p:spPr>
          <a:xfrm>
            <a:off x="1905000" y="1066800"/>
            <a:ext cx="72390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ss__nÄ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Pohn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-X-¯n\p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hgn-Im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-«n</a:t>
            </a:r>
          </a:p>
        </p:txBody>
      </p:sp>
      <p:sp>
        <p:nvSpPr>
          <p:cNvPr id="22" name="Content Placeholder 10"/>
          <p:cNvSpPr txBox="1">
            <a:spLocks/>
          </p:cNvSpPr>
          <p:nvPr/>
        </p:nvSpPr>
        <p:spPr>
          <a:xfrm>
            <a:off x="1371600" y="3962400"/>
            <a:ext cx="64008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76000"/>
              <a:buFont typeface="Wingdings 2"/>
              <a:buNone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temI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Bcw-`w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, a\p-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jysâ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DÛ-hw, a\p-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jy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-Po-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X¯nsâ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e£yw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, B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e£yw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t\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-\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pÅ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hgn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-IÄ 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F¶n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-h-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sb¡pdn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s¨Ãmw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ss__nÄ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 ]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-¸n-¡p-¶p.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poulose\Desktop\images (1)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7543800" y="304800"/>
            <a:ext cx="1295400" cy="129540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10"/>
          <p:cNvSpPr txBox="1">
            <a:spLocks/>
          </p:cNvSpPr>
          <p:nvPr/>
        </p:nvSpPr>
        <p:spPr>
          <a:xfrm>
            <a:off x="0" y="4191000"/>
            <a:ext cx="91440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-41148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"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kXyw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kXy-ambn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Rm³ \n§-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tfmSp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]d-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bp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-¶p,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Fsâ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\w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tIÄ¡pIbpw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Fs¶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Ab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-¨-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hniz-kn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-¡p-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Ibpw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sN¿p¶h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\p  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nXy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-Po-h-\p-­v'. 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tbm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-l. 5:24)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idx="1"/>
          </p:nvPr>
        </p:nvSpPr>
        <p:spPr>
          <a:xfrm>
            <a:off x="0" y="304800"/>
            <a:ext cx="7391400" cy="685800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ss__nÄ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Poh-Zm-bI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228600" y="1219200"/>
            <a:ext cx="7391400" cy="152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41148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"a\p-jy³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A¸w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sIm­p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am{X-a-Ã,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-¯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nsâ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mhnÂ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n¶p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]pd-s¸-Sp¶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Hmtcm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hm¡psIm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-­p-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amWv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Pohn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L-Aathira" pitchFamily="82" charset="0"/>
              </a:rPr>
              <a:t>-¡p-¶-Xv'.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0" y="2819400"/>
            <a:ext cx="91440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Bßm-hn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pÅ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`£-W-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amWp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ssZh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-h-N-\w.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L-Aathira" pitchFamily="82" charset="0"/>
              </a:rPr>
              <a:t>ImcWw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Bßm-hpw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</a:t>
            </a:r>
            <a:r>
              <a:rPr lang="en-US" sz="3000" b="1" dirty="0">
                <a:latin typeface="ML-Aathira" pitchFamily="82" charset="0"/>
              </a:rPr>
              <a:t>-\p-am-</a:t>
            </a:r>
            <a:r>
              <a:rPr lang="en-US" sz="3000" b="1" dirty="0" err="1">
                <a:latin typeface="ML-Aathira" pitchFamily="82" charset="0"/>
              </a:rPr>
              <a:t>Wv</a:t>
            </a:r>
            <a:r>
              <a:rPr lang="en-US" sz="3000" b="1" dirty="0">
                <a:latin typeface="ML-Aathira" pitchFamily="82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300" b="1" dirty="0" err="1">
                <a:solidFill>
                  <a:srgbClr val="FF0000"/>
                </a:solidFill>
                <a:latin typeface="ML-Aathira" pitchFamily="82" charset="0"/>
              </a:rPr>
              <a:t>ss__nÄ</a:t>
            </a:r>
            <a:r>
              <a:rPr lang="en-US" sz="43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4300" b="1" dirty="0">
                <a:solidFill>
                  <a:srgbClr val="FF0000"/>
                </a:solidFill>
                <a:latin typeface="ML-Aathira" pitchFamily="82" charset="0"/>
              </a:rPr>
              <a:t>-¯</a:t>
            </a:r>
            <a:r>
              <a:rPr lang="en-US" sz="43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43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ML-Aathira" pitchFamily="82" charset="0"/>
              </a:rPr>
              <a:t>ktµiw</a:t>
            </a:r>
            <a:endParaRPr lang="en-US" sz="43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endParaRPr lang="en-US" sz="36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>
              <a:buNone/>
            </a:pPr>
            <a:r>
              <a:rPr lang="en-US" sz="3200" b="1" dirty="0" err="1">
                <a:latin typeface="ML-Aathira" pitchFamily="82" charset="0"/>
              </a:rPr>
              <a:t>ss__nfnÂ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kwkm-cn</a:t>
            </a:r>
            <a:r>
              <a:rPr lang="en-US" sz="3200" b="1" dirty="0">
                <a:latin typeface="ML-Aathira" pitchFamily="82" charset="0"/>
              </a:rPr>
              <a:t>-¡p-¶</a:t>
            </a:r>
            <a:r>
              <a:rPr lang="en-US" sz="3200" b="1" dirty="0" err="1">
                <a:latin typeface="ML-Aathira" pitchFamily="82" charset="0"/>
              </a:rPr>
              <a:t>Xp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Xs¶-</a:t>
            </a:r>
            <a:r>
              <a:rPr lang="en-US" sz="3200" b="1" dirty="0" err="1">
                <a:latin typeface="ML-Aathira" pitchFamily="82" charset="0"/>
              </a:rPr>
              <a:t>bm-Wv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>
              <a:buNone/>
            </a:pPr>
            <a:endParaRPr lang="en-US" sz="3200" b="1" dirty="0">
              <a:solidFill>
                <a:srgbClr val="002060"/>
              </a:solidFill>
              <a:latin typeface="ML-Aathira" pitchFamily="82" charset="0"/>
            </a:endParaRPr>
          </a:p>
          <a:p>
            <a:pPr indent="0" algn="ctr">
              <a:buNone/>
            </a:pP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Xs¶-¯s¶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shfn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-s¸-Sp-¯n-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bn-cn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-¡p-¶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Xp</a:t>
            </a:r>
            <a:endParaRPr lang="en-US" sz="3200" b="1" dirty="0">
              <a:solidFill>
                <a:srgbClr val="002060"/>
              </a:solidFill>
              <a:latin typeface="ML-Aathira" pitchFamily="82" charset="0"/>
            </a:endParaRPr>
          </a:p>
          <a:p>
            <a:pPr indent="0" algn="ctr">
              <a:buNone/>
            </a:pP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ss__nfneqsS-bmWv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b="1" dirty="0">
              <a:solidFill>
                <a:srgbClr val="002060"/>
              </a:solidFill>
              <a:latin typeface="ML-Aathira" pitchFamily="82" charset="0"/>
            </a:endParaRPr>
          </a:p>
          <a:p>
            <a:pPr indent="0" algn="ctr">
              <a:buNone/>
            </a:pPr>
            <a:r>
              <a:rPr lang="en-US" sz="3200" b="1" dirty="0" err="1">
                <a:latin typeface="ML-Aathira" pitchFamily="82" charset="0"/>
              </a:rPr>
              <a:t>ssZh-amWp</a:t>
            </a:r>
            <a:r>
              <a:rPr lang="en-US" sz="3200" b="1" dirty="0">
                <a:latin typeface="ML-Aathira" pitchFamily="82" charset="0"/>
              </a:rPr>
              <a:t> a\p-</a:t>
            </a:r>
            <a:r>
              <a:rPr lang="en-US" sz="3200" b="1" dirty="0" err="1">
                <a:latin typeface="ML-Aathira" pitchFamily="82" charset="0"/>
              </a:rPr>
              <a:t>jy</a:t>
            </a:r>
            <a:r>
              <a:rPr lang="en-US" sz="3200" b="1" dirty="0">
                <a:latin typeface="ML-Aathira" pitchFamily="82" charset="0"/>
              </a:rPr>
              <a:t>-a-¡</a:t>
            </a:r>
            <a:r>
              <a:rPr lang="en-US" sz="3200" b="1" dirty="0" err="1">
                <a:latin typeface="ML-Aathira" pitchFamily="82" charset="0"/>
              </a:rPr>
              <a:t>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krjvSn</a:t>
            </a:r>
            <a:r>
              <a:rPr lang="en-US" sz="3200" b="1" dirty="0">
                <a:latin typeface="ML-Aathira" pitchFamily="82" charset="0"/>
              </a:rPr>
              <a:t>-¨-</a:t>
            </a:r>
            <a:r>
              <a:rPr lang="en-US" sz="3200" b="1" dirty="0" err="1">
                <a:latin typeface="ML-Aathira" pitchFamily="82" charset="0"/>
              </a:rPr>
              <a:t>sX¶pw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AhÀ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ssZhkvt</a:t>
            </a:r>
            <a:r>
              <a:rPr lang="en-US" sz="3200" b="1" dirty="0">
                <a:latin typeface="ML-Aathira" pitchFamily="82" charset="0"/>
              </a:rPr>
              <a:t>\l-¯</a:t>
            </a:r>
            <a:r>
              <a:rPr lang="en-US" sz="3200" b="1" dirty="0" err="1">
                <a:latin typeface="ML-Aathira" pitchFamily="82" charset="0"/>
              </a:rPr>
              <a:t>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</a:t>
            </a:r>
            <a:r>
              <a:rPr lang="en-US" sz="3200" b="1" dirty="0">
                <a:latin typeface="ML-Aathira" pitchFamily="82" charset="0"/>
              </a:rPr>
              <a:t>-¡m³ B{K-</a:t>
            </a:r>
            <a:r>
              <a:rPr lang="en-US" sz="3200" b="1" dirty="0" err="1">
                <a:latin typeface="ML-Aathira" pitchFamily="82" charset="0"/>
              </a:rPr>
              <a:t>ln</a:t>
            </a:r>
            <a:r>
              <a:rPr lang="en-US" sz="3200" b="1" dirty="0">
                <a:latin typeface="ML-Aathira" pitchFamily="82" charset="0"/>
              </a:rPr>
              <a:t>-¡p-¶p-</a:t>
            </a:r>
            <a:r>
              <a:rPr lang="en-US" sz="3200" b="1" dirty="0" err="1">
                <a:latin typeface="ML-Aathira" pitchFamily="82" charset="0"/>
              </a:rPr>
              <a:t>sh¶pw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indent="0" algn="ctr">
              <a:buNone/>
            </a:pPr>
            <a:r>
              <a:rPr lang="en-US" sz="3200" b="1" dirty="0" err="1">
                <a:latin typeface="ML-Aathira" pitchFamily="82" charset="0"/>
              </a:rPr>
              <a:t>ss__nÄ</a:t>
            </a:r>
            <a:r>
              <a:rPr lang="en-US" sz="3200" b="1" dirty="0">
                <a:latin typeface="ML-Aathira" pitchFamily="82" charset="0"/>
              </a:rPr>
              <a:t>  ]</a:t>
            </a:r>
            <a:r>
              <a:rPr lang="en-US" sz="3200" b="1" dirty="0" err="1">
                <a:latin typeface="ML-Aathira" pitchFamily="82" charset="0"/>
              </a:rPr>
              <a:t>Tn</a:t>
            </a:r>
            <a:r>
              <a:rPr lang="en-US" sz="3200" b="1" dirty="0">
                <a:latin typeface="ML-Aathira" pitchFamily="82" charset="0"/>
              </a:rPr>
              <a:t>-¸n-¡p-¶p.</a:t>
            </a:r>
          </a:p>
          <a:p>
            <a:pPr indent="0" algn="ctr">
              <a:buNone/>
            </a:pPr>
            <a:endParaRPr lang="en-US" sz="3200" b="1" dirty="0">
              <a:solidFill>
                <a:srgbClr val="002060"/>
              </a:solidFill>
              <a:latin typeface="ML-Aathira" pitchFamily="82" charset="0"/>
            </a:endParaRPr>
          </a:p>
          <a:p>
            <a:pPr indent="0"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-¯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hN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\w Poh³ {]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Zm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sN¿p¶p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algn="ctr">
              <a:buNone/>
            </a:pP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 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762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C000"/>
                </a:solidFill>
                <a:latin typeface="ML-Aathira" pitchFamily="82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]g-b-\n-b-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ahpw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pXnb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nb-ahpw</a:t>
            </a:r>
            <a:endParaRPr lang="en-US" sz="4000" dirty="0">
              <a:latin typeface="ML-Aathira" pitchFamily="82" charset="0"/>
            </a:endParaRPr>
          </a:p>
        </p:txBody>
      </p:sp>
      <p:pic>
        <p:nvPicPr>
          <p:cNvPr id="4" name="Picture 3" descr="C:\Users\poulose\Desktop\images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1835380" cy="137160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752600"/>
            <a:ext cx="9144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	a\p-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jy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-e-s¯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-¡m-\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mbn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\S-¯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c£m-Ic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]²-Xn-bpsS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BZy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-`m-K-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amWp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]g-b-\n-b-a-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{K-Ù-§-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fnÂ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ImWp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-¶-Xv.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4038600"/>
            <a:ext cx="6400800" cy="2057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	{]]©-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kr-jvSn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, C{km-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tbÂ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P\-X-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bpsS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sXc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-sª-Sp-¸v,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ASn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-a-¯-¯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nÂ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n¶pÅ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tamN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-\w, hnip-²-\m-«n-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pÅ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{]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th-i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-\w,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PohnX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\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nb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-a-§Ä.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144000" cy="4343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]g-b-\n-b-a-¯-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nse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BZys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¯ 5				 {KÙ-§Ä þ 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]©-{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KÙn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ML-Aathira" pitchFamily="82" charset="0"/>
              </a:rPr>
              <a:t/>
            </a:r>
            <a:br>
              <a:rPr lang="en-US" sz="4000" b="1" dirty="0">
                <a:latin typeface="ML-Aathira" pitchFamily="82" charset="0"/>
              </a:rPr>
            </a:br>
            <a:r>
              <a:rPr lang="en-US" sz="2800" b="1" dirty="0">
                <a:latin typeface="ML-Aathira" pitchFamily="82" charset="0"/>
              </a:rPr>
              <a:t>	</a:t>
            </a:r>
            <a:r>
              <a:rPr lang="en-US" sz="3000" b="1" dirty="0">
                <a:latin typeface="ML-Aathira" pitchFamily="82" charset="0"/>
              </a:rPr>
              <a:t>1.  DÂ]-¯n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	2.  ]pd-¸</a:t>
            </a:r>
            <a:r>
              <a:rPr lang="en-US" sz="3000" b="1" dirty="0" err="1">
                <a:latin typeface="ML-Aathira" pitchFamily="82" charset="0"/>
              </a:rPr>
              <a:t>mSv</a:t>
            </a:r>
            <a:r>
              <a:rPr lang="en-US" sz="3000" b="1" dirty="0">
                <a:latin typeface="ML-Aathira" pitchFamily="82" charset="0"/>
              </a:rPr>
              <a:t/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	3.  </a:t>
            </a:r>
            <a:r>
              <a:rPr lang="en-US" sz="3000" b="1" dirty="0" err="1">
                <a:latin typeface="ML-Aathira" pitchFamily="82" charset="0"/>
              </a:rPr>
              <a:t>tehyÀ</a:t>
            </a:r>
            <a:r>
              <a:rPr lang="en-US" sz="3000" b="1" dirty="0">
                <a:latin typeface="ML-Aathira" pitchFamily="82" charset="0"/>
              </a:rPr>
              <a:t/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	4.  </a:t>
            </a:r>
            <a:r>
              <a:rPr lang="en-US" sz="3000" b="1" dirty="0" err="1">
                <a:latin typeface="ML-Aathira" pitchFamily="82" charset="0"/>
              </a:rPr>
              <a:t>kwJy</a:t>
            </a:r>
            <a:r>
              <a:rPr lang="en-US" sz="3000" b="1" dirty="0">
                <a:latin typeface="ML-Aathira" pitchFamily="82" charset="0"/>
              </a:rPr>
              <a:t/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	5.  \</a:t>
            </a:r>
            <a:r>
              <a:rPr lang="en-US" sz="3000" b="1" dirty="0" err="1">
                <a:latin typeface="ML-Aathira" pitchFamily="82" charset="0"/>
              </a:rPr>
              <a:t>nb</a:t>
            </a:r>
            <a:r>
              <a:rPr lang="en-US" sz="3000" b="1" dirty="0">
                <a:latin typeface="ML-Aathira" pitchFamily="82" charset="0"/>
              </a:rPr>
              <a:t>-am-</a:t>
            </a:r>
            <a:r>
              <a:rPr lang="en-US" sz="3000" b="1" dirty="0" err="1">
                <a:latin typeface="ML-Aathira" pitchFamily="82" charset="0"/>
              </a:rPr>
              <a:t>hÀ</a:t>
            </a:r>
            <a:r>
              <a:rPr lang="en-US" sz="3000" b="1" dirty="0">
                <a:latin typeface="ML-Aathira" pitchFamily="82" charset="0"/>
              </a:rPr>
              <a:t>¯\w</a:t>
            </a:r>
          </a:p>
        </p:txBody>
      </p:sp>
      <p:pic>
        <p:nvPicPr>
          <p:cNvPr id="1026" name="Picture 2" descr="C:\Users\user\Desktop\Untitled-1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236719" y="2362200"/>
            <a:ext cx="4907281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1295400"/>
            <a:ext cx="73914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]g-b-\n-b-a-{K-Ù-§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sf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s]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mXp-hnÂ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3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hn`m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-K-§-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fmbn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Xncn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-¨n-«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p­v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-.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ML-Aathira" pitchFamily="82" charset="0"/>
              </a:rPr>
              <a:t>   	</a:t>
            </a:r>
            <a:r>
              <a:rPr lang="en-US" sz="3000" b="1" dirty="0">
                <a:latin typeface="ML-Aathira" pitchFamily="82" charset="0"/>
              </a:rPr>
              <a:t>1.  </a:t>
            </a:r>
            <a:r>
              <a:rPr lang="en-US" sz="3000" b="1" dirty="0" err="1">
                <a:latin typeface="ML-Aathira" pitchFamily="82" charset="0"/>
              </a:rPr>
              <a:t>Ncn</a:t>
            </a:r>
            <a:r>
              <a:rPr lang="en-US" sz="3000" b="1" dirty="0">
                <a:latin typeface="ML-Aathira" pitchFamily="82" charset="0"/>
              </a:rPr>
              <a:t>-{X-]-</a:t>
            </a:r>
            <a:r>
              <a:rPr lang="en-US" sz="3000" b="1" dirty="0" err="1">
                <a:latin typeface="ML-Aathira" pitchFamily="82" charset="0"/>
              </a:rPr>
              <a:t>cw</a:t>
            </a:r>
            <a:r>
              <a:rPr lang="en-US" sz="3000" b="1" dirty="0">
                <a:latin typeface="ML-Aathira" pitchFamily="8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ML-Aathira" pitchFamily="82" charset="0"/>
              </a:rPr>
              <a:t>   	2.  {]h-N\]</a:t>
            </a:r>
            <a:r>
              <a:rPr lang="en-US" sz="3000" b="1" dirty="0" err="1">
                <a:latin typeface="ML-Aathira" pitchFamily="82" charset="0"/>
              </a:rPr>
              <a:t>cw</a:t>
            </a:r>
            <a:r>
              <a:rPr lang="en-US" sz="3000" b="1" dirty="0">
                <a:latin typeface="ML-Aathira" pitchFamily="8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ML-Aathira" pitchFamily="82" charset="0"/>
              </a:rPr>
              <a:t>   	3.  {]</a:t>
            </a:r>
            <a:r>
              <a:rPr lang="en-US" sz="3000" b="1" dirty="0" err="1">
                <a:latin typeface="ML-Aathira" pitchFamily="82" charset="0"/>
              </a:rPr>
              <a:t>t_m</a:t>
            </a:r>
            <a:r>
              <a:rPr lang="en-US" sz="3000" b="1" dirty="0">
                <a:latin typeface="ML-Aathira" pitchFamily="82" charset="0"/>
              </a:rPr>
              <a:t>-[-\-]-cw.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468</Words>
  <Application>Microsoft Office PowerPoint</Application>
  <PresentationFormat>On-screen Show (4:3)</PresentationFormat>
  <Paragraphs>98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\ap¡p{]mÀ°n¡mw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194</cp:revision>
  <dcterms:created xsi:type="dcterms:W3CDTF">2012-01-18T04:19:31Z</dcterms:created>
  <dcterms:modified xsi:type="dcterms:W3CDTF">2013-11-12T06:52:56Z</dcterms:modified>
</cp:coreProperties>
</file>